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5" r:id="rId6"/>
    <p:sldId id="260" r:id="rId7"/>
    <p:sldId id="266" r:id="rId8"/>
    <p:sldId id="267" r:id="rId9"/>
    <p:sldId id="261" r:id="rId10"/>
    <p:sldId id="262" r:id="rId11"/>
    <p:sldId id="264" r:id="rId12"/>
    <p:sldId id="263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 Vink" initials="DV" lastIdx="4" clrIdx="0">
    <p:extLst>
      <p:ext uri="{19B8F6BF-5375-455C-9EA6-DF929625EA0E}">
        <p15:presenceInfo xmlns:p15="http://schemas.microsoft.com/office/powerpoint/2012/main" userId="3eb7a14a1b53fff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64" d="100"/>
          <a:sy n="64" d="100"/>
        </p:scale>
        <p:origin x="67" y="6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BB0DE-B641-421E-B315-AFCEF8F26F70}" type="datetimeFigureOut">
              <a:rPr lang="en-GB" smtClean="0"/>
              <a:t>14/11/2016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C91B-3754-4895-93B1-FAC41555E8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4348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BB0DE-B641-421E-B315-AFCEF8F26F70}" type="datetimeFigureOut">
              <a:rPr lang="en-GB" smtClean="0"/>
              <a:t>14/11/2016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C91B-3754-4895-93B1-FAC41555E8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42121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BB0DE-B641-421E-B315-AFCEF8F26F70}" type="datetimeFigureOut">
              <a:rPr lang="en-GB" smtClean="0"/>
              <a:t>14/11/2016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C91B-3754-4895-93B1-FAC41555E8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20239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BB0DE-B641-421E-B315-AFCEF8F26F70}" type="datetimeFigureOut">
              <a:rPr lang="en-GB" smtClean="0"/>
              <a:t>14/11/2016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C91B-3754-4895-93B1-FAC41555E8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6402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BB0DE-B641-421E-B315-AFCEF8F26F70}" type="datetimeFigureOut">
              <a:rPr lang="en-GB" smtClean="0"/>
              <a:t>14/11/2016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C91B-3754-4895-93B1-FAC41555E8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16940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BB0DE-B641-421E-B315-AFCEF8F26F70}" type="datetimeFigureOut">
              <a:rPr lang="en-GB" smtClean="0"/>
              <a:t>14/11/2016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C91B-3754-4895-93B1-FAC41555E8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5594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BB0DE-B641-421E-B315-AFCEF8F26F70}" type="datetimeFigureOut">
              <a:rPr lang="en-GB" smtClean="0"/>
              <a:t>14/11/2016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C91B-3754-4895-93B1-FAC41555E8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07070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BB0DE-B641-421E-B315-AFCEF8F26F70}" type="datetimeFigureOut">
              <a:rPr lang="en-GB" smtClean="0"/>
              <a:t>14/11/2016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C91B-3754-4895-93B1-FAC41555E8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88450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BB0DE-B641-421E-B315-AFCEF8F26F70}" type="datetimeFigureOut">
              <a:rPr lang="en-GB" smtClean="0"/>
              <a:t>14/11/2016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C91B-3754-4895-93B1-FAC41555E8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85198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BB0DE-B641-421E-B315-AFCEF8F26F70}" type="datetimeFigureOut">
              <a:rPr lang="en-GB" smtClean="0"/>
              <a:t>14/11/2016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C91B-3754-4895-93B1-FAC41555E8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3549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BB0DE-B641-421E-B315-AFCEF8F26F70}" type="datetimeFigureOut">
              <a:rPr lang="en-GB" smtClean="0"/>
              <a:t>14/11/2016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C91B-3754-4895-93B1-FAC41555E8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04338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8BB0DE-B641-421E-B315-AFCEF8F26F70}" type="datetimeFigureOut">
              <a:rPr lang="en-GB" smtClean="0"/>
              <a:t>14/11/2016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A1C91B-3754-4895-93B1-FAC41555E8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4350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orizontal Scroll 5"/>
          <p:cNvSpPr/>
          <p:nvPr/>
        </p:nvSpPr>
        <p:spPr>
          <a:xfrm>
            <a:off x="2502569" y="608795"/>
            <a:ext cx="7347284" cy="1114927"/>
          </a:xfrm>
          <a:prstGeom prst="horizontalScroll">
            <a:avLst>
              <a:gd name="adj" fmla="val 13489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3136232" y="782432"/>
            <a:ext cx="60799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dirty="0">
                <a:latin typeface="Moyko" panose="02000506080000020004" pitchFamily="2" charset="0"/>
              </a:rPr>
              <a:t>Project Ninja Outbreak</a:t>
            </a:r>
          </a:p>
        </p:txBody>
      </p:sp>
    </p:spTree>
    <p:extLst>
      <p:ext uri="{BB962C8B-B14F-4D97-AF65-F5344CB8AC3E}">
        <p14:creationId xmlns:p14="http://schemas.microsoft.com/office/powerpoint/2010/main" val="65005383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rizontal Scroll 1"/>
          <p:cNvSpPr/>
          <p:nvPr/>
        </p:nvSpPr>
        <p:spPr>
          <a:xfrm>
            <a:off x="549078" y="147570"/>
            <a:ext cx="3457657" cy="1114927"/>
          </a:xfrm>
          <a:prstGeom prst="horizontalScroll">
            <a:avLst>
              <a:gd name="adj" fmla="val 13489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/>
          <p:cNvSpPr txBox="1"/>
          <p:nvPr/>
        </p:nvSpPr>
        <p:spPr>
          <a:xfrm flipH="1">
            <a:off x="862914" y="412645"/>
            <a:ext cx="35677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Moyko" panose="02000506080000020004" pitchFamily="2" charset="0"/>
              </a:rPr>
              <a:t>Asset Showcase</a:t>
            </a:r>
          </a:p>
        </p:txBody>
      </p:sp>
    </p:spTree>
    <p:extLst>
      <p:ext uri="{BB962C8B-B14F-4D97-AF65-F5344CB8AC3E}">
        <p14:creationId xmlns:p14="http://schemas.microsoft.com/office/powerpoint/2010/main" val="39633545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rizontal Scroll 1"/>
          <p:cNvSpPr/>
          <p:nvPr/>
        </p:nvSpPr>
        <p:spPr>
          <a:xfrm>
            <a:off x="549079" y="147570"/>
            <a:ext cx="1595606" cy="1114927"/>
          </a:xfrm>
          <a:prstGeom prst="horizontalScroll">
            <a:avLst>
              <a:gd name="adj" fmla="val 13489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/>
          <p:cNvSpPr txBox="1"/>
          <p:nvPr/>
        </p:nvSpPr>
        <p:spPr>
          <a:xfrm flipH="1">
            <a:off x="946042" y="412645"/>
            <a:ext cx="8578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Moyko" panose="02000506080000020004" pitchFamily="2" charset="0"/>
              </a:rPr>
              <a:t>UML</a:t>
            </a:r>
          </a:p>
        </p:txBody>
      </p:sp>
    </p:spTree>
    <p:extLst>
      <p:ext uri="{BB962C8B-B14F-4D97-AF65-F5344CB8AC3E}">
        <p14:creationId xmlns:p14="http://schemas.microsoft.com/office/powerpoint/2010/main" val="34854362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rizontal Scroll 1"/>
          <p:cNvSpPr/>
          <p:nvPr/>
        </p:nvSpPr>
        <p:spPr>
          <a:xfrm>
            <a:off x="549078" y="147570"/>
            <a:ext cx="4904071" cy="1114927"/>
          </a:xfrm>
          <a:prstGeom prst="horizontalScroll">
            <a:avLst>
              <a:gd name="adj" fmla="val 13489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/>
          <p:cNvSpPr txBox="1"/>
          <p:nvPr/>
        </p:nvSpPr>
        <p:spPr>
          <a:xfrm flipH="1">
            <a:off x="946041" y="412645"/>
            <a:ext cx="66767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Moyko" panose="02000506080000020004" pitchFamily="2" charset="0"/>
              </a:rPr>
              <a:t>Wat </a:t>
            </a:r>
            <a:r>
              <a:rPr lang="en-GB" sz="3200" dirty="0" err="1">
                <a:latin typeface="Moyko" panose="02000506080000020004" pitchFamily="2" charset="0"/>
              </a:rPr>
              <a:t>gaat</a:t>
            </a:r>
            <a:r>
              <a:rPr lang="en-GB" sz="3200" dirty="0">
                <a:latin typeface="Moyko" panose="02000506080000020004" pitchFamily="2" charset="0"/>
              </a:rPr>
              <a:t> </a:t>
            </a:r>
            <a:r>
              <a:rPr lang="en-GB" sz="3200" dirty="0" err="1">
                <a:latin typeface="Moyko" panose="02000506080000020004" pitchFamily="2" charset="0"/>
              </a:rPr>
              <a:t>er</a:t>
            </a:r>
            <a:r>
              <a:rPr lang="en-GB" sz="3200" dirty="0">
                <a:latin typeface="Moyko" panose="02000506080000020004" pitchFamily="2" charset="0"/>
              </a:rPr>
              <a:t> nog </a:t>
            </a:r>
            <a:r>
              <a:rPr lang="en-GB" sz="3200" dirty="0" err="1">
                <a:latin typeface="Moyko" panose="02000506080000020004" pitchFamily="2" charset="0"/>
              </a:rPr>
              <a:t>komen</a:t>
            </a:r>
            <a:endParaRPr lang="en-GB" sz="3200" dirty="0">
              <a:latin typeface="Moyko" panose="02000506080000020004" pitchFamily="2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263972" y="1527572"/>
            <a:ext cx="55676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Moyko" panose="02000506080000020004" pitchFamily="2" charset="0"/>
              </a:rPr>
              <a:t>- </a:t>
            </a:r>
          </a:p>
        </p:txBody>
      </p:sp>
    </p:spTree>
    <p:extLst>
      <p:ext uri="{BB962C8B-B14F-4D97-AF65-F5344CB8AC3E}">
        <p14:creationId xmlns:p14="http://schemas.microsoft.com/office/powerpoint/2010/main" val="36408958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Horizontal Scroll 3"/>
          <p:cNvSpPr/>
          <p:nvPr/>
        </p:nvSpPr>
        <p:spPr>
          <a:xfrm>
            <a:off x="549078" y="147570"/>
            <a:ext cx="3025395" cy="1114927"/>
          </a:xfrm>
          <a:prstGeom prst="horizontalScroll">
            <a:avLst>
              <a:gd name="adj" fmla="val 13489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extBox 1"/>
          <p:cNvSpPr txBox="1"/>
          <p:nvPr/>
        </p:nvSpPr>
        <p:spPr>
          <a:xfrm>
            <a:off x="1263972" y="1527572"/>
            <a:ext cx="5567651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Moyko" panose="02000506080000020004" pitchFamily="2" charset="0"/>
              </a:rPr>
              <a:t>- David Vink ( Producer ) </a:t>
            </a:r>
          </a:p>
          <a:p>
            <a:endParaRPr lang="en-GB" sz="2400" dirty="0">
              <a:latin typeface="Moyko" panose="02000506080000020004" pitchFamily="2" charset="0"/>
            </a:endParaRPr>
          </a:p>
          <a:p>
            <a:r>
              <a:rPr lang="en-GB" sz="2400" dirty="0">
                <a:latin typeface="Moyko" panose="02000506080000020004" pitchFamily="2" charset="0"/>
              </a:rPr>
              <a:t>- Walter </a:t>
            </a:r>
            <a:r>
              <a:rPr lang="en-GB" sz="2400" dirty="0" err="1">
                <a:latin typeface="Moyko" panose="02000506080000020004" pitchFamily="2" charset="0"/>
              </a:rPr>
              <a:t>Hulsebos</a:t>
            </a:r>
            <a:r>
              <a:rPr lang="en-GB" sz="2400" dirty="0">
                <a:latin typeface="Moyko" panose="02000506080000020004" pitchFamily="2" charset="0"/>
              </a:rPr>
              <a:t> ( Lead Dev )</a:t>
            </a:r>
          </a:p>
          <a:p>
            <a:endParaRPr lang="en-GB" sz="2400" dirty="0">
              <a:latin typeface="Moyko" panose="02000506080000020004" pitchFamily="2" charset="0"/>
            </a:endParaRPr>
          </a:p>
          <a:p>
            <a:r>
              <a:rPr lang="en-GB" sz="2400" dirty="0">
                <a:latin typeface="Moyko" panose="02000506080000020004" pitchFamily="2" charset="0"/>
              </a:rPr>
              <a:t>- Benjamin </a:t>
            </a:r>
            <a:r>
              <a:rPr lang="en-GB" sz="2400" dirty="0" err="1">
                <a:latin typeface="Moyko" panose="02000506080000020004" pitchFamily="2" charset="0"/>
              </a:rPr>
              <a:t>Vos</a:t>
            </a:r>
            <a:r>
              <a:rPr lang="en-GB" sz="2400" dirty="0">
                <a:latin typeface="Moyko" panose="02000506080000020004" pitchFamily="2" charset="0"/>
              </a:rPr>
              <a:t> ( Lead Art )</a:t>
            </a:r>
          </a:p>
          <a:p>
            <a:endParaRPr lang="en-GB" sz="2400" dirty="0">
              <a:latin typeface="Moyko" panose="02000506080000020004" pitchFamily="2" charset="0"/>
            </a:endParaRPr>
          </a:p>
          <a:p>
            <a:r>
              <a:rPr lang="en-GB" sz="2400" dirty="0">
                <a:latin typeface="Moyko" panose="02000506080000020004" pitchFamily="2" charset="0"/>
              </a:rPr>
              <a:t>- Rick </a:t>
            </a:r>
            <a:r>
              <a:rPr lang="en-GB" sz="2400" dirty="0" err="1">
                <a:latin typeface="Moyko" panose="02000506080000020004" pitchFamily="2" charset="0"/>
              </a:rPr>
              <a:t>Greeve</a:t>
            </a:r>
            <a:r>
              <a:rPr lang="en-GB" sz="2400" dirty="0">
                <a:latin typeface="Moyko" panose="02000506080000020004" pitchFamily="2" charset="0"/>
              </a:rPr>
              <a:t> ( Level Designer )</a:t>
            </a:r>
          </a:p>
          <a:p>
            <a:endParaRPr lang="en-GB" sz="2400" dirty="0">
              <a:latin typeface="Moyko" panose="02000506080000020004" pitchFamily="2" charset="0"/>
            </a:endParaRPr>
          </a:p>
          <a:p>
            <a:r>
              <a:rPr lang="en-GB" sz="2400" dirty="0">
                <a:latin typeface="Moyko" panose="02000506080000020004" pitchFamily="2" charset="0"/>
              </a:rPr>
              <a:t>- </a:t>
            </a:r>
            <a:r>
              <a:rPr lang="en-GB" sz="2400" dirty="0" err="1">
                <a:latin typeface="Moyko" panose="02000506080000020004" pitchFamily="2" charset="0"/>
              </a:rPr>
              <a:t>Hadewij</a:t>
            </a:r>
            <a:r>
              <a:rPr lang="en-GB" sz="2400" dirty="0">
                <a:latin typeface="Moyko" panose="02000506080000020004" pitchFamily="2" charset="0"/>
              </a:rPr>
              <a:t> Homan ( QA )</a:t>
            </a:r>
          </a:p>
          <a:p>
            <a:endParaRPr lang="en-GB" sz="2400" dirty="0">
              <a:latin typeface="Moyko" panose="02000506080000020004" pitchFamily="2" charset="0"/>
            </a:endParaRPr>
          </a:p>
          <a:p>
            <a:pPr marL="285750" indent="-285750">
              <a:buFontTx/>
              <a:buChar char="-"/>
            </a:pPr>
            <a:r>
              <a:rPr lang="en-GB" sz="2400" dirty="0">
                <a:latin typeface="Moyko" panose="02000506080000020004" pitchFamily="2" charset="0"/>
              </a:rPr>
              <a:t>Rief </a:t>
            </a:r>
            <a:r>
              <a:rPr lang="en-GB" sz="2400" dirty="0" err="1">
                <a:latin typeface="Moyko" panose="02000506080000020004" pitchFamily="2" charset="0"/>
              </a:rPr>
              <a:t>Haalboom</a:t>
            </a:r>
            <a:r>
              <a:rPr lang="en-GB" sz="2400" dirty="0">
                <a:latin typeface="Moyko" panose="02000506080000020004" pitchFamily="2" charset="0"/>
              </a:rPr>
              <a:t> ( </a:t>
            </a:r>
            <a:r>
              <a:rPr lang="en-GB" sz="2400" dirty="0" err="1">
                <a:latin typeface="Moyko" panose="02000506080000020004" pitchFamily="2" charset="0"/>
              </a:rPr>
              <a:t>Ux</a:t>
            </a:r>
            <a:r>
              <a:rPr lang="en-GB" sz="2400" dirty="0">
                <a:latin typeface="Moyko" panose="02000506080000020004" pitchFamily="2" charset="0"/>
              </a:rPr>
              <a:t> )</a:t>
            </a:r>
          </a:p>
          <a:p>
            <a:pPr marL="285750" indent="-285750">
              <a:buFontTx/>
              <a:buChar char="-"/>
            </a:pPr>
            <a:endParaRPr lang="en-GB" sz="2400" dirty="0">
              <a:latin typeface="Moyko" panose="02000506080000020004" pitchFamily="2" charset="0"/>
            </a:endParaRPr>
          </a:p>
          <a:p>
            <a:pPr marL="285750" indent="-285750">
              <a:buFontTx/>
              <a:buChar char="-"/>
            </a:pPr>
            <a:r>
              <a:rPr lang="en-GB" sz="2400" dirty="0">
                <a:latin typeface="Moyko" panose="02000506080000020004" pitchFamily="2" charset="0"/>
              </a:rPr>
              <a:t>Paige Bemelmans ( </a:t>
            </a:r>
            <a:r>
              <a:rPr lang="en-GB" sz="2400" dirty="0" err="1">
                <a:latin typeface="Moyko" panose="02000506080000020004" pitchFamily="2" charset="0"/>
              </a:rPr>
              <a:t>Plannings</a:t>
            </a:r>
            <a:r>
              <a:rPr lang="en-GB" sz="2400" dirty="0">
                <a:latin typeface="Moyko" panose="02000506080000020004" pitchFamily="2" charset="0"/>
              </a:rPr>
              <a:t> Manager )</a:t>
            </a:r>
          </a:p>
        </p:txBody>
      </p:sp>
      <p:sp>
        <p:nvSpPr>
          <p:cNvPr id="3" name="TextBox 2"/>
          <p:cNvSpPr txBox="1"/>
          <p:nvPr/>
        </p:nvSpPr>
        <p:spPr>
          <a:xfrm flipH="1">
            <a:off x="1004236" y="412645"/>
            <a:ext cx="21150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 err="1">
                <a:latin typeface="Moyko" panose="02000506080000020004" pitchFamily="2" charset="0"/>
              </a:rPr>
              <a:t>Introducties</a:t>
            </a:r>
            <a:endParaRPr lang="en-GB" sz="3200" dirty="0">
              <a:latin typeface="Moyko" panose="0200050608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5440544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rizontal Scroll 1"/>
          <p:cNvSpPr/>
          <p:nvPr/>
        </p:nvSpPr>
        <p:spPr>
          <a:xfrm>
            <a:off x="549078" y="147570"/>
            <a:ext cx="3956420" cy="1114927"/>
          </a:xfrm>
          <a:prstGeom prst="horizontalScroll">
            <a:avLst>
              <a:gd name="adj" fmla="val 13489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 flipH="1">
            <a:off x="872253" y="412645"/>
            <a:ext cx="33100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Moyko" panose="02000506080000020004" pitchFamily="2" charset="0"/>
              </a:rPr>
              <a:t>Table of Contents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63972" y="1527572"/>
            <a:ext cx="5013736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Moyko" panose="02000506080000020004" pitchFamily="2" charset="0"/>
              </a:rPr>
              <a:t>- Het </a:t>
            </a:r>
            <a:r>
              <a:rPr lang="en-GB" sz="2400" dirty="0" err="1">
                <a:latin typeface="Moyko" panose="02000506080000020004" pitchFamily="2" charset="0"/>
              </a:rPr>
              <a:t>Verhaal</a:t>
            </a:r>
            <a:endParaRPr lang="en-GB" sz="2400" dirty="0">
              <a:latin typeface="Moyko" panose="02000506080000020004" pitchFamily="2" charset="0"/>
            </a:endParaRPr>
          </a:p>
          <a:p>
            <a:endParaRPr lang="en-GB" sz="2400" dirty="0">
              <a:latin typeface="Moyko" panose="02000506080000020004" pitchFamily="2" charset="0"/>
            </a:endParaRPr>
          </a:p>
          <a:p>
            <a:r>
              <a:rPr lang="en-GB" sz="2400" dirty="0">
                <a:latin typeface="Moyko" panose="02000506080000020004" pitchFamily="2" charset="0"/>
              </a:rPr>
              <a:t>- De Gameplay</a:t>
            </a:r>
          </a:p>
          <a:p>
            <a:endParaRPr lang="en-GB" sz="2400" dirty="0">
              <a:latin typeface="Moyko" panose="02000506080000020004" pitchFamily="2" charset="0"/>
            </a:endParaRPr>
          </a:p>
          <a:p>
            <a:r>
              <a:rPr lang="en-GB" sz="2400" dirty="0">
                <a:latin typeface="Moyko" panose="02000506080000020004" pitchFamily="2" charset="0"/>
              </a:rPr>
              <a:t>- Prototype</a:t>
            </a:r>
          </a:p>
          <a:p>
            <a:endParaRPr lang="en-GB" sz="2400" dirty="0">
              <a:latin typeface="Moyko" panose="02000506080000020004" pitchFamily="2" charset="0"/>
            </a:endParaRPr>
          </a:p>
          <a:p>
            <a:r>
              <a:rPr lang="en-GB" sz="2400" dirty="0">
                <a:latin typeface="Moyko" panose="02000506080000020004" pitchFamily="2" charset="0"/>
              </a:rPr>
              <a:t>- Asset Showcase</a:t>
            </a:r>
          </a:p>
          <a:p>
            <a:endParaRPr lang="en-GB" sz="2400" dirty="0">
              <a:latin typeface="Moyko" panose="02000506080000020004" pitchFamily="2" charset="0"/>
            </a:endParaRPr>
          </a:p>
          <a:p>
            <a:pPr marL="342900" indent="-342900">
              <a:buFontTx/>
              <a:buChar char="-"/>
            </a:pPr>
            <a:r>
              <a:rPr lang="en-GB" sz="2400" dirty="0">
                <a:latin typeface="Moyko" panose="02000506080000020004" pitchFamily="2" charset="0"/>
              </a:rPr>
              <a:t>UML </a:t>
            </a:r>
          </a:p>
          <a:p>
            <a:pPr marL="342900" indent="-342900">
              <a:buFontTx/>
              <a:buChar char="-"/>
            </a:pPr>
            <a:endParaRPr lang="en-GB" sz="2400" dirty="0">
              <a:latin typeface="Moyko" panose="02000506080000020004" pitchFamily="2" charset="0"/>
            </a:endParaRPr>
          </a:p>
          <a:p>
            <a:pPr marL="342900" indent="-342900">
              <a:buFontTx/>
              <a:buChar char="-"/>
            </a:pPr>
            <a:r>
              <a:rPr lang="en-GB" sz="2400" dirty="0">
                <a:latin typeface="Moyko" panose="02000506080000020004" pitchFamily="2" charset="0"/>
              </a:rPr>
              <a:t>Wat </a:t>
            </a:r>
            <a:r>
              <a:rPr lang="en-GB" sz="2400" dirty="0" err="1">
                <a:latin typeface="Moyko" panose="02000506080000020004" pitchFamily="2" charset="0"/>
              </a:rPr>
              <a:t>moet</a:t>
            </a:r>
            <a:r>
              <a:rPr lang="en-GB" sz="2400" dirty="0">
                <a:latin typeface="Moyko" panose="02000506080000020004" pitchFamily="2" charset="0"/>
              </a:rPr>
              <a:t> </a:t>
            </a:r>
            <a:r>
              <a:rPr lang="en-GB" sz="2400" dirty="0" err="1">
                <a:latin typeface="Moyko" panose="02000506080000020004" pitchFamily="2" charset="0"/>
              </a:rPr>
              <a:t>er</a:t>
            </a:r>
            <a:r>
              <a:rPr lang="en-GB" sz="2400" dirty="0">
                <a:latin typeface="Moyko" panose="02000506080000020004" pitchFamily="2" charset="0"/>
              </a:rPr>
              <a:t> nog </a:t>
            </a:r>
            <a:r>
              <a:rPr lang="en-GB" sz="2400" dirty="0" err="1">
                <a:latin typeface="Moyko" panose="02000506080000020004" pitchFamily="2" charset="0"/>
              </a:rPr>
              <a:t>gebeuren</a:t>
            </a:r>
            <a:endParaRPr lang="en-GB" sz="2400" dirty="0">
              <a:latin typeface="Moyko" panose="0200050608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7079701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9490" y="47633"/>
            <a:ext cx="9700752" cy="6858000"/>
          </a:xfrm>
          <a:prstGeom prst="rect">
            <a:avLst/>
          </a:prstGeom>
        </p:spPr>
      </p:pic>
      <p:sp>
        <p:nvSpPr>
          <p:cNvPr id="2" name="Horizontal Scroll 1"/>
          <p:cNvSpPr/>
          <p:nvPr/>
        </p:nvSpPr>
        <p:spPr>
          <a:xfrm>
            <a:off x="549078" y="147570"/>
            <a:ext cx="3025395" cy="1114927"/>
          </a:xfrm>
          <a:prstGeom prst="horizontalScroll">
            <a:avLst>
              <a:gd name="adj" fmla="val 13489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/>
          <p:cNvSpPr txBox="1"/>
          <p:nvPr/>
        </p:nvSpPr>
        <p:spPr>
          <a:xfrm flipH="1">
            <a:off x="1004235" y="412645"/>
            <a:ext cx="21795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Moyko" panose="02000506080000020004" pitchFamily="2" charset="0"/>
              </a:rPr>
              <a:t>Het </a:t>
            </a:r>
            <a:r>
              <a:rPr lang="en-GB" sz="3200" dirty="0" err="1">
                <a:latin typeface="Moyko" panose="02000506080000020004" pitchFamily="2" charset="0"/>
              </a:rPr>
              <a:t>verhaal</a:t>
            </a:r>
            <a:endParaRPr lang="en-GB" sz="3200" dirty="0">
              <a:latin typeface="Moyko" panose="0200050608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32080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remove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orizontal Scroll 2"/>
          <p:cNvSpPr/>
          <p:nvPr/>
        </p:nvSpPr>
        <p:spPr>
          <a:xfrm>
            <a:off x="657362" y="219759"/>
            <a:ext cx="11073427" cy="6373546"/>
          </a:xfrm>
          <a:prstGeom prst="horizontalScroll">
            <a:avLst>
              <a:gd name="adj" fmla="val 6127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6554" y="842294"/>
            <a:ext cx="7255042" cy="5128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632469"/>
      </p:ext>
    </p:extLst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rizontal Scroll 1"/>
          <p:cNvSpPr/>
          <p:nvPr/>
        </p:nvSpPr>
        <p:spPr>
          <a:xfrm>
            <a:off x="549078" y="147570"/>
            <a:ext cx="3025395" cy="1114927"/>
          </a:xfrm>
          <a:prstGeom prst="horizontalScroll">
            <a:avLst>
              <a:gd name="adj" fmla="val 13489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/>
          <p:cNvSpPr txBox="1"/>
          <p:nvPr/>
        </p:nvSpPr>
        <p:spPr>
          <a:xfrm flipH="1">
            <a:off x="946043" y="412645"/>
            <a:ext cx="23541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Moyko" panose="02000506080000020004" pitchFamily="2" charset="0"/>
              </a:rPr>
              <a:t>De Gameplay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078" y="1527572"/>
            <a:ext cx="4990287" cy="2575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3211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orizontal Scroll 2"/>
          <p:cNvSpPr/>
          <p:nvPr/>
        </p:nvSpPr>
        <p:spPr>
          <a:xfrm>
            <a:off x="657362" y="219759"/>
            <a:ext cx="11073427" cy="6373546"/>
          </a:xfrm>
          <a:prstGeom prst="horizontalScroll">
            <a:avLst>
              <a:gd name="adj" fmla="val 6127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4102" y="817117"/>
            <a:ext cx="3452553" cy="517882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8986" y="817117"/>
            <a:ext cx="4394578" cy="166007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8986" y="2696928"/>
            <a:ext cx="5864921" cy="3299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865199"/>
      </p:ext>
    </p:extLst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rizontal Scroll 1"/>
          <p:cNvSpPr/>
          <p:nvPr/>
        </p:nvSpPr>
        <p:spPr>
          <a:xfrm>
            <a:off x="657362" y="219759"/>
            <a:ext cx="11073427" cy="6373546"/>
          </a:xfrm>
          <a:prstGeom prst="horizontalScroll">
            <a:avLst>
              <a:gd name="adj" fmla="val 6127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6439" y="810490"/>
            <a:ext cx="4987636" cy="280554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924" y="3038487"/>
            <a:ext cx="5105533" cy="2871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9370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rizontal Scroll 1"/>
          <p:cNvSpPr/>
          <p:nvPr/>
        </p:nvSpPr>
        <p:spPr>
          <a:xfrm>
            <a:off x="4347554" y="2844917"/>
            <a:ext cx="3216297" cy="1114927"/>
          </a:xfrm>
          <a:prstGeom prst="horizontalScroll">
            <a:avLst>
              <a:gd name="adj" fmla="val 13489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/>
          <p:cNvSpPr txBox="1"/>
          <p:nvPr/>
        </p:nvSpPr>
        <p:spPr>
          <a:xfrm>
            <a:off x="2915724" y="3048438"/>
            <a:ext cx="60799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dirty="0">
                <a:latin typeface="Moyko" panose="02000506080000020004" pitchFamily="2" charset="0"/>
              </a:rPr>
              <a:t>Prototype</a:t>
            </a:r>
          </a:p>
        </p:txBody>
      </p:sp>
    </p:spTree>
    <p:extLst>
      <p:ext uri="{BB962C8B-B14F-4D97-AF65-F5344CB8AC3E}">
        <p14:creationId xmlns:p14="http://schemas.microsoft.com/office/powerpoint/2010/main" val="13862851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680</TotalTime>
  <Words>82</Words>
  <Application>Microsoft Office PowerPoint</Application>
  <PresentationFormat>Widescreen</PresentationFormat>
  <Paragraphs>34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Moyko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Vink</dc:creator>
  <cp:lastModifiedBy>David Vink</cp:lastModifiedBy>
  <cp:revision>20</cp:revision>
  <dcterms:created xsi:type="dcterms:W3CDTF">2016-11-03T12:21:05Z</dcterms:created>
  <dcterms:modified xsi:type="dcterms:W3CDTF">2016-11-14T15:41:10Z</dcterms:modified>
</cp:coreProperties>
</file>

<file path=docProps/thumbnail.jpeg>
</file>